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835B8-7DB0-691A-4B92-0DCF49E4D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6DFD2-2927-ADFE-4C8B-54769B468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31DD0-72B4-698A-CA2A-0CACE0BCD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A20A1-FD84-36DA-5E5E-CB490E75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B2705-466D-741F-BEEA-499B2A3F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8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08CC-DD09-65EB-1DED-322DE222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35BA5-2388-A486-19DD-A93B442B5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C6786-43D3-16FA-2973-B0DBA9D9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2F931-6B89-48E0-FC7E-C1519C34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8956D-752C-3793-927C-D450781FF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7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04C6A-D8FB-3109-BF4B-251C16468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DAEEF-82C4-1C53-0E2E-7CC0B5254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339FE-24F3-A74F-1B2D-ED309258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A0CA-18AD-5392-1CC9-F64ACB317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C6594-CB4F-65FB-070F-7B273779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7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3C73B-3675-DF8C-CB6B-F016398E3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F7DD7-E38D-4A3B-876D-1C6803BB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C8D08-E67A-82A8-06F4-F8BD85C28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EE7B0-3914-A6EF-C140-78A9109D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098DE-94B3-BF73-8D50-10D27088B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80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8742-535E-9EA4-3288-5FD6132C8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B94F2-61C9-C072-33C4-37EDA33DD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0DC06-1000-669E-7BCB-4359B7E5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44486-6956-E676-F09E-B9D4A2200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A111-B9A4-042F-0FC9-0DEB732E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6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4FD3C-000C-8638-69EC-BA95528A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F5E0-605B-5511-EFC9-8590ED023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18A15-C0C4-4BF0-40A8-74939F7AF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FB190-545E-3642-86D5-B80EDE09C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C81D9-3E14-6C1A-1CE2-6A366BE4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4375A-F6BE-36FF-8CCF-C4959C28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52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9598A-3594-29D5-E18B-593E4107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2BD3E-C0B6-6B8A-98FB-8CD908804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B3751-74B3-3C38-C462-FF27D10DF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E69718-C9E0-9FD3-E8E4-AB33BBB8C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465D9E-DD3E-D405-DCAA-679744FB2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758D2-F009-D924-7B26-FDFE4E53A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4A4F9A-7D1C-E67E-08A7-59915BF6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D34CB0-E7CE-8FA6-59D8-CA10BEBA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2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EEEE3-0DCF-9A0F-AB4C-FFF88CDD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123E0-D32A-A30D-C76C-29390635D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CA01C-F5C3-1A0B-988C-292FB898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A866D-9364-4F0E-61BE-5520D3F1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8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ABA6C4-673E-6F0C-B774-6F31842D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12B55-B6D5-B295-09F3-9EE7AA83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440F9-10E3-57D2-187F-14A297F5D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6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4D64-A239-8A2F-3DD6-510E61E4C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833AE-0396-7692-7626-33F6E0E8C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B007F-C7DC-CDEB-F467-42C4039F8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F8A97-BD60-2B67-08E2-2CC9E729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69C03-1110-A046-788F-AB5DAB76C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436E-C747-F6EC-A68C-9DD2367B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0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B465F-87C2-3DD7-038E-7B1E58E61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01DDB-B3F8-7F1F-7741-39C7D9D2D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20BAF-120E-96C4-7A98-C077C31D5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0F05B-6057-6875-BF29-57F9313AF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9E77A-E660-806D-D091-5E8BF353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74D72-9AF6-9C56-0969-84BED724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6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232DD-4932-D7CB-0858-3F8B159E4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71E63-8202-8E79-CBBF-2BE5B9EBC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73B65-185F-CE86-F37B-7F0332E6A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440131-CC0A-4353-A8B5-5D197D6FC579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06252-C3DE-6941-4BD2-8B8D546C7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DAD5C-7094-D474-0F38-8973BC98E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587066-DA7E-48FD-BA6D-48F2ED731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2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3D0717-B341-63D5-1298-DADCD26A3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GB" sz="6600"/>
              <a:t>Sales Analysis</a:t>
            </a:r>
          </a:p>
        </p:txBody>
      </p:sp>
    </p:spTree>
    <p:extLst>
      <p:ext uri="{BB962C8B-B14F-4D97-AF65-F5344CB8AC3E}">
        <p14:creationId xmlns:p14="http://schemas.microsoft.com/office/powerpoint/2010/main" val="272979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428CDF-FBDD-74F4-53E3-015BF9E95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23" y="182881"/>
            <a:ext cx="11599817" cy="63616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7018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64911E-1193-F299-AF4F-EBD89C0E0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149" y="643467"/>
            <a:ext cx="10855234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7D0F92-6102-898B-7E57-8571D16BE3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838" y="968934"/>
            <a:ext cx="10905066" cy="533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C96061-9FA7-2635-6B5D-9E69C2F286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59" r="6668" b="-1"/>
          <a:stretch/>
        </p:blipFill>
        <p:spPr>
          <a:xfrm>
            <a:off x="535578" y="382209"/>
            <a:ext cx="10946674" cy="584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D7B8D7-5ADE-D0F2-2639-ADF96D0E15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4040" y="643467"/>
            <a:ext cx="7123919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671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EE2D47-0844-C3C9-99EE-C1AD8A3EB7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232" r="10527" b="-1"/>
          <a:stretch/>
        </p:blipFill>
        <p:spPr>
          <a:xfrm>
            <a:off x="561703" y="274320"/>
            <a:ext cx="11155680" cy="633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9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145416B-D64D-1C2A-CE2C-29402E5B9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8" y="182881"/>
            <a:ext cx="11730446" cy="641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3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6FB256-1871-ADBE-AA9D-4EEF92467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" y="261257"/>
            <a:ext cx="11782697" cy="623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5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8EEA5C-0D76-7CFA-6832-FE4B142B6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006" y="339634"/>
            <a:ext cx="11861074" cy="627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2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ABDFB7-B762-3354-2DFB-8758A8EFD1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5882" y="643467"/>
            <a:ext cx="6860235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6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Meiryo</vt:lpstr>
      <vt:lpstr>Aptos</vt:lpstr>
      <vt:lpstr>Aptos Display</vt:lpstr>
      <vt:lpstr>Arial</vt:lpstr>
      <vt:lpstr>Office Theme</vt:lpstr>
      <vt:lpstr>Sales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Anup Ghimire</dc:creator>
  <cp:lastModifiedBy>Anup Ghimire</cp:lastModifiedBy>
  <cp:revision>1</cp:revision>
  <dcterms:created xsi:type="dcterms:W3CDTF">2025-03-08T16:21:05Z</dcterms:created>
  <dcterms:modified xsi:type="dcterms:W3CDTF">2025-03-08T16:45:12Z</dcterms:modified>
</cp:coreProperties>
</file>