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9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1427-6817-81FF-848A-9AFC68123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F9D270-FDFF-0536-92B5-4C2993C52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09B00-F1FF-F77C-CD98-BE3DA731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1A712-EE71-54AC-37B4-6963CEB1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BF8ED-82E4-39AD-806B-677617329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47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E9ED5-3E4A-D409-BEFD-5A2F84BFE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BC2FF-4F15-9087-950F-E0F505D22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58D12-3EE1-9A27-DF65-FB96E84C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CD864-074F-17D1-8157-B8094F79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C1926-B329-DD87-270A-1C62353CF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82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2A0FE-80A6-6355-2993-116FDE175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282629-0A73-FE11-B4FB-6D3E8FD1F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B4CB8-31DD-64B1-0278-956731487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EFB0A-D8BD-9FC5-AE2E-56A5133D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9717F-F346-C980-E555-36A69A3C3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A9504-0638-FD00-615D-AB194D6AC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05779-F4EF-8EB3-72FF-57F6BD278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CA386-91C1-3404-4CBF-F762FE0D5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BCD21-6905-9AFC-AA1A-5826B058C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57239-67AD-1B98-5BE8-795DD3C15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7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A8E7-2B8E-452C-AF6D-C1C457D4E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C8804-5AFC-C833-36B8-0E841E023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7654A-A7F1-53AD-8CB8-C1857328A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97D47-F442-F7CC-EC51-B7C47E45C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B15EB-D651-3276-65C0-D6EB0B302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77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79DA2-F7F1-429E-C767-E1683272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8911D-C0A0-581D-515F-561E97C560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D8D83-66F4-81EF-120A-2644CF2E4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5121F-856B-40F7-A301-7830C28A4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82FE9-C288-2404-E820-843B9C2F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731F7-5443-3659-5C7E-F4C28EBC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0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B31C-C9AF-AAF4-047C-9575FBCD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D6735-657F-5876-8630-473F27913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F5152-4BA0-A403-A930-C14AF9C89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8C6A3B-F352-458E-F4FB-A8FC1018B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BAEB96-76C5-01D7-6A60-CFBA7DF00E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FA3736-4A4C-9D34-DF89-EFB88CC1C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9B0494-3210-94C0-D640-4B656912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90B643-10AD-31BC-D8F8-3043DD8BE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1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4E65C-BD10-7759-F692-B804762FE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AD336-A633-F69C-D92B-7DB46C5FD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431AE3-FBA3-38D5-1E3F-17527F71C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43151-69A5-7E56-C5AC-E3561ED90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3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E4E3CF-E9BA-5054-DB5B-62A55097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2F261-AE0F-C458-D832-6254280A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79546-B298-F663-D7F6-9A37403EF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69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3CBA7-258A-A86A-3A3F-E8D094542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C79B8-4327-72F0-2CE6-9401376C3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5428C-961D-D8C2-34B0-A95A7B7F2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05BD8D-9A87-B7C1-A05F-75D165F36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610D8-54AD-7717-8DDB-CAFBF537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E1F94-7749-F209-A75D-55787C12A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15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415F-C4EE-9C91-2BB4-35302E96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C91CC9-CE4A-6588-1846-4BEA1A1D6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5962B-A62A-171A-E7DB-C556D3857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5C6C7-E3A4-F81F-BCA1-8DF197A98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F87CF-1414-4483-2A8E-AC45A0B6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6C32E-225C-C449-3C78-B4E9D333D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2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910041-84B9-D8BC-E53F-6E692B4F2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0D08E-DD7D-F6EF-9FFA-40FF4A67A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44B7F-812C-604C-601A-317BB4710B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C547B1-ADD5-4E20-97E0-B6A042991C7A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8EBDF-A7D3-F3F3-31C3-F55E72168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16D2C-1ECB-F797-210B-C80EBBEF4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8B39FD-5070-4F93-99AA-6E033B7D7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54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A3F5928-D955-456A-97B5-AA390B8C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A1844-3BC9-4FCC-646F-F3FE9335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275" y="2271449"/>
            <a:ext cx="9679449" cy="2847058"/>
          </a:xfrm>
        </p:spPr>
        <p:txBody>
          <a:bodyPr anchor="b">
            <a:normAutofit/>
          </a:bodyPr>
          <a:lstStyle/>
          <a:p>
            <a:pPr algn="l"/>
            <a:r>
              <a:rPr lang="en-GB" sz="8000">
                <a:solidFill>
                  <a:srgbClr val="FFFFFF"/>
                </a:solidFill>
              </a:rPr>
              <a:t>Reviews of ‘ABC online shopping’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2875093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31043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361953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9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4087E04-C99E-4195-8EBA-1BD4C4511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36EACDA-272E-4472-852A-83CAB4091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B8E7674-EC8C-49CF-884A-222BCA8655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9B3B005-189B-4C78-B153-4B558C1B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D73501D-A515-4725-8404-1315A591A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027294A-68DD-817C-E011-0A73936E20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894" b="596"/>
          <a:stretch/>
        </p:blipFill>
        <p:spPr>
          <a:xfrm>
            <a:off x="457200" y="457200"/>
            <a:ext cx="11277599" cy="59435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5626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761C0BA-8F6E-FB73-DEA4-53EC3A084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27" y="457200"/>
            <a:ext cx="11351622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8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C7EE47-E2FB-3596-3F83-C355EDD042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1377" y="457200"/>
            <a:ext cx="998924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54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8F5720-CA76-E9C6-C863-30AE3A3B4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276" y="457200"/>
            <a:ext cx="9947447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015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Color Cover">
            <a:extLst>
              <a:ext uri="{FF2B5EF4-FFF2-40B4-BE49-F238E27FC236}">
                <a16:creationId xmlns:a16="http://schemas.microsoft.com/office/drawing/2014/main" id="{8B2B1708-8CE4-4A20-94F5-55118AE2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C2D6DD8-FAD6-401D-9DE6-71DD04C98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40" name="Color">
              <a:extLst>
                <a:ext uri="{FF2B5EF4-FFF2-40B4-BE49-F238E27FC236}">
                  <a16:creationId xmlns:a16="http://schemas.microsoft.com/office/drawing/2014/main" id="{1BAD33E9-3181-4B0F-B82D-384777D81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Color">
              <a:extLst>
                <a:ext uri="{FF2B5EF4-FFF2-40B4-BE49-F238E27FC236}">
                  <a16:creationId xmlns:a16="http://schemas.microsoft.com/office/drawing/2014/main" id="{CF64871D-491F-4731-8BF2-391FF2F067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6298A3-D7E5-EA71-AABE-836F4102D9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38" r="2433" b="-1"/>
          <a:stretch/>
        </p:blipFill>
        <p:spPr>
          <a:xfrm>
            <a:off x="643130" y="598259"/>
            <a:ext cx="10889442" cy="568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9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 shot of a graph&#10;&#10;AI-generated content may be incorrect.">
            <a:extLst>
              <a:ext uri="{FF2B5EF4-FFF2-40B4-BE49-F238E27FC236}">
                <a16:creationId xmlns:a16="http://schemas.microsoft.com/office/drawing/2014/main" id="{24D5C7FA-DFD3-19EF-51E9-E030C5EEF1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651891"/>
            <a:ext cx="11277600" cy="555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10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Reviews of ‘ABC online shopping’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Anup Ghimire</dc:creator>
  <cp:lastModifiedBy>Anup Ghimire</cp:lastModifiedBy>
  <cp:revision>1</cp:revision>
  <dcterms:created xsi:type="dcterms:W3CDTF">2025-02-23T07:55:26Z</dcterms:created>
  <dcterms:modified xsi:type="dcterms:W3CDTF">2025-02-23T08:31:20Z</dcterms:modified>
</cp:coreProperties>
</file>